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3" d="100"/>
          <a:sy n="43" d="100"/>
        </p:scale>
        <p:origin x="7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86E2BC-4DC9-43CB-9C5A-3511C4CE6A5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418150-C4EF-4811-8CED-15995D87336E}">
      <dgm:prSet/>
      <dgm:spPr/>
      <dgm:t>
        <a:bodyPr/>
        <a:lstStyle/>
        <a:p>
          <a:r>
            <a:rPr lang="en-US"/>
            <a:t>Raspberry pi configured as PLC</a:t>
          </a:r>
        </a:p>
      </dgm:t>
    </dgm:pt>
    <dgm:pt modelId="{F8ACBE91-F189-43CC-9D5A-65CC96ABC474}" type="parTrans" cxnId="{4DFBCAD3-48C1-4DCB-AE8B-8A1381E63523}">
      <dgm:prSet/>
      <dgm:spPr/>
      <dgm:t>
        <a:bodyPr/>
        <a:lstStyle/>
        <a:p>
          <a:endParaRPr lang="en-US"/>
        </a:p>
      </dgm:t>
    </dgm:pt>
    <dgm:pt modelId="{D6E47648-F508-4B65-9D4B-0CE1F8D74A00}" type="sibTrans" cxnId="{4DFBCAD3-48C1-4DCB-AE8B-8A1381E63523}">
      <dgm:prSet/>
      <dgm:spPr/>
      <dgm:t>
        <a:bodyPr/>
        <a:lstStyle/>
        <a:p>
          <a:endParaRPr lang="en-US"/>
        </a:p>
      </dgm:t>
    </dgm:pt>
    <dgm:pt modelId="{16961509-512B-486A-BA55-0C113332FBF4}">
      <dgm:prSet/>
      <dgm:spPr/>
      <dgm:t>
        <a:bodyPr/>
        <a:lstStyle/>
        <a:p>
          <a:r>
            <a:rPr lang="en-US"/>
            <a:t>Monitoring for the robot arms</a:t>
          </a:r>
        </a:p>
      </dgm:t>
    </dgm:pt>
    <dgm:pt modelId="{15C892AE-235E-4A62-83CF-650B20C5E47F}" type="parTrans" cxnId="{4F310379-7039-4863-BB96-D37E70B03A65}">
      <dgm:prSet/>
      <dgm:spPr/>
      <dgm:t>
        <a:bodyPr/>
        <a:lstStyle/>
        <a:p>
          <a:endParaRPr lang="en-US"/>
        </a:p>
      </dgm:t>
    </dgm:pt>
    <dgm:pt modelId="{FACC617C-35D4-440D-8C42-AF4F58AC5032}" type="sibTrans" cxnId="{4F310379-7039-4863-BB96-D37E70B03A65}">
      <dgm:prSet/>
      <dgm:spPr/>
      <dgm:t>
        <a:bodyPr/>
        <a:lstStyle/>
        <a:p>
          <a:endParaRPr lang="en-US"/>
        </a:p>
      </dgm:t>
    </dgm:pt>
    <dgm:pt modelId="{25FA7875-FE3B-4FC4-8715-356981C26DAA}">
      <dgm:prSet/>
      <dgm:spPr/>
      <dgm:t>
        <a:bodyPr/>
        <a:lstStyle/>
        <a:p>
          <a:r>
            <a:rPr lang="en-US"/>
            <a:t>Web-camera</a:t>
          </a:r>
        </a:p>
      </dgm:t>
    </dgm:pt>
    <dgm:pt modelId="{C4C06FB2-DE9C-4671-95AE-48CDC39A17C1}" type="parTrans" cxnId="{594E3518-18E5-460B-B66C-ABF2FA32DC5C}">
      <dgm:prSet/>
      <dgm:spPr/>
      <dgm:t>
        <a:bodyPr/>
        <a:lstStyle/>
        <a:p>
          <a:endParaRPr lang="en-US"/>
        </a:p>
      </dgm:t>
    </dgm:pt>
    <dgm:pt modelId="{AC495F86-5EEC-4D5D-9437-85EAD449862E}" type="sibTrans" cxnId="{594E3518-18E5-460B-B66C-ABF2FA32DC5C}">
      <dgm:prSet/>
      <dgm:spPr/>
      <dgm:t>
        <a:bodyPr/>
        <a:lstStyle/>
        <a:p>
          <a:endParaRPr lang="en-US"/>
        </a:p>
      </dgm:t>
    </dgm:pt>
    <dgm:pt modelId="{CCBD31F9-4F48-40AD-A4B7-7E43FE6F71BB}">
      <dgm:prSet/>
      <dgm:spPr/>
      <dgm:t>
        <a:bodyPr/>
        <a:lstStyle/>
        <a:p>
          <a:r>
            <a:rPr lang="en-US"/>
            <a:t>Control from the PLC over the Robot arms</a:t>
          </a:r>
        </a:p>
      </dgm:t>
    </dgm:pt>
    <dgm:pt modelId="{BCDBACF2-97E3-4F4F-ACCD-1A6E9AADD7B4}" type="parTrans" cxnId="{F1DC6600-F93A-4B63-99E5-D173E1B6D7B0}">
      <dgm:prSet/>
      <dgm:spPr/>
      <dgm:t>
        <a:bodyPr/>
        <a:lstStyle/>
        <a:p>
          <a:endParaRPr lang="en-US"/>
        </a:p>
      </dgm:t>
    </dgm:pt>
    <dgm:pt modelId="{D771FB60-20E3-4611-ABC9-58C4EB4D9360}" type="sibTrans" cxnId="{F1DC6600-F93A-4B63-99E5-D173E1B6D7B0}">
      <dgm:prSet/>
      <dgm:spPr/>
      <dgm:t>
        <a:bodyPr/>
        <a:lstStyle/>
        <a:p>
          <a:endParaRPr lang="en-US"/>
        </a:p>
      </dgm:t>
    </dgm:pt>
    <dgm:pt modelId="{8C6194EB-11F9-47EA-92CD-B5ACB07D985C}">
      <dgm:prSet/>
      <dgm:spPr/>
      <dgm:t>
        <a:bodyPr/>
        <a:lstStyle/>
        <a:p>
          <a:r>
            <a:rPr lang="en-US"/>
            <a:t>Log system</a:t>
          </a:r>
        </a:p>
      </dgm:t>
    </dgm:pt>
    <dgm:pt modelId="{495F9031-9C6B-4087-90D6-F4D95F4A348F}" type="parTrans" cxnId="{7F736E62-A218-485F-B467-2E8AD418AE6B}">
      <dgm:prSet/>
      <dgm:spPr/>
      <dgm:t>
        <a:bodyPr/>
        <a:lstStyle/>
        <a:p>
          <a:endParaRPr lang="en-US"/>
        </a:p>
      </dgm:t>
    </dgm:pt>
    <dgm:pt modelId="{2432B262-2C90-4A1D-9B26-E43EE4D77170}" type="sibTrans" cxnId="{7F736E62-A218-485F-B467-2E8AD418AE6B}">
      <dgm:prSet/>
      <dgm:spPr/>
      <dgm:t>
        <a:bodyPr/>
        <a:lstStyle/>
        <a:p>
          <a:endParaRPr lang="en-US"/>
        </a:p>
      </dgm:t>
    </dgm:pt>
    <dgm:pt modelId="{3AC2988A-0E4A-4B98-8402-825A1DA4CF08}" type="pres">
      <dgm:prSet presAssocID="{1286E2BC-4DC9-43CB-9C5A-3511C4CE6A52}" presName="root" presStyleCnt="0">
        <dgm:presLayoutVars>
          <dgm:dir/>
          <dgm:resizeHandles val="exact"/>
        </dgm:presLayoutVars>
      </dgm:prSet>
      <dgm:spPr/>
    </dgm:pt>
    <dgm:pt modelId="{F28139B2-CA34-4CB2-8953-47B71D5B309D}" type="pres">
      <dgm:prSet presAssocID="{CF418150-C4EF-4811-8CED-15995D87336E}" presName="compNode" presStyleCnt="0"/>
      <dgm:spPr/>
    </dgm:pt>
    <dgm:pt modelId="{49678380-52CF-431E-B00D-42C30A708F55}" type="pres">
      <dgm:prSet presAssocID="{CF418150-C4EF-4811-8CED-15995D87336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17E1700-D2CF-4E64-B5C8-13C089126705}" type="pres">
      <dgm:prSet presAssocID="{CF418150-C4EF-4811-8CED-15995D87336E}" presName="spaceRect" presStyleCnt="0"/>
      <dgm:spPr/>
    </dgm:pt>
    <dgm:pt modelId="{B6436009-3E64-40D6-B887-AC09A2C4D9A1}" type="pres">
      <dgm:prSet presAssocID="{CF418150-C4EF-4811-8CED-15995D87336E}" presName="textRect" presStyleLbl="revTx" presStyleIdx="0" presStyleCnt="5">
        <dgm:presLayoutVars>
          <dgm:chMax val="1"/>
          <dgm:chPref val="1"/>
        </dgm:presLayoutVars>
      </dgm:prSet>
      <dgm:spPr/>
    </dgm:pt>
    <dgm:pt modelId="{37BD02C4-1518-4465-BD34-80402C3A19C9}" type="pres">
      <dgm:prSet presAssocID="{D6E47648-F508-4B65-9D4B-0CE1F8D74A00}" presName="sibTrans" presStyleCnt="0"/>
      <dgm:spPr/>
    </dgm:pt>
    <dgm:pt modelId="{83C8A0E2-74FA-4703-B5EE-139489C89B8D}" type="pres">
      <dgm:prSet presAssocID="{16961509-512B-486A-BA55-0C113332FBF4}" presName="compNode" presStyleCnt="0"/>
      <dgm:spPr/>
    </dgm:pt>
    <dgm:pt modelId="{DC73C44D-7AC5-4F0C-8159-67677F3275DB}" type="pres">
      <dgm:prSet presAssocID="{16961509-512B-486A-BA55-0C113332FBF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E2BC533A-6F14-4CDF-8675-28ADB1B82793}" type="pres">
      <dgm:prSet presAssocID="{16961509-512B-486A-BA55-0C113332FBF4}" presName="spaceRect" presStyleCnt="0"/>
      <dgm:spPr/>
    </dgm:pt>
    <dgm:pt modelId="{3B39418D-6630-475D-BEFD-43146C04CAB5}" type="pres">
      <dgm:prSet presAssocID="{16961509-512B-486A-BA55-0C113332FBF4}" presName="textRect" presStyleLbl="revTx" presStyleIdx="1" presStyleCnt="5">
        <dgm:presLayoutVars>
          <dgm:chMax val="1"/>
          <dgm:chPref val="1"/>
        </dgm:presLayoutVars>
      </dgm:prSet>
      <dgm:spPr/>
    </dgm:pt>
    <dgm:pt modelId="{8CED7963-273B-435C-A718-1023FF75028E}" type="pres">
      <dgm:prSet presAssocID="{FACC617C-35D4-440D-8C42-AF4F58AC5032}" presName="sibTrans" presStyleCnt="0"/>
      <dgm:spPr/>
    </dgm:pt>
    <dgm:pt modelId="{7904FA68-8637-42AB-9492-68B8C564E8F8}" type="pres">
      <dgm:prSet presAssocID="{25FA7875-FE3B-4FC4-8715-356981C26DAA}" presName="compNode" presStyleCnt="0"/>
      <dgm:spPr/>
    </dgm:pt>
    <dgm:pt modelId="{FE68DBCC-F12B-4B16-A123-250973393826}" type="pres">
      <dgm:prSet presAssocID="{25FA7875-FE3B-4FC4-8715-356981C26DA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138BFCBE-A97F-4721-A4CC-642E635D7B46}" type="pres">
      <dgm:prSet presAssocID="{25FA7875-FE3B-4FC4-8715-356981C26DAA}" presName="spaceRect" presStyleCnt="0"/>
      <dgm:spPr/>
    </dgm:pt>
    <dgm:pt modelId="{102DCDC3-A83F-4147-AB75-244A40856237}" type="pres">
      <dgm:prSet presAssocID="{25FA7875-FE3B-4FC4-8715-356981C26DAA}" presName="textRect" presStyleLbl="revTx" presStyleIdx="2" presStyleCnt="5">
        <dgm:presLayoutVars>
          <dgm:chMax val="1"/>
          <dgm:chPref val="1"/>
        </dgm:presLayoutVars>
      </dgm:prSet>
      <dgm:spPr/>
    </dgm:pt>
    <dgm:pt modelId="{B6722B45-1305-45FB-9D3C-32546E57C8AF}" type="pres">
      <dgm:prSet presAssocID="{AC495F86-5EEC-4D5D-9437-85EAD449862E}" presName="sibTrans" presStyleCnt="0"/>
      <dgm:spPr/>
    </dgm:pt>
    <dgm:pt modelId="{8197DC4A-00DF-4975-86F5-421193F71480}" type="pres">
      <dgm:prSet presAssocID="{CCBD31F9-4F48-40AD-A4B7-7E43FE6F71BB}" presName="compNode" presStyleCnt="0"/>
      <dgm:spPr/>
    </dgm:pt>
    <dgm:pt modelId="{1B29A2BD-AE1B-40C7-B123-F5709D4BB498}" type="pres">
      <dgm:prSet presAssocID="{CCBD31F9-4F48-40AD-A4B7-7E43FE6F71B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CE076D2-C352-4846-A44B-F5C6DF7326AA}" type="pres">
      <dgm:prSet presAssocID="{CCBD31F9-4F48-40AD-A4B7-7E43FE6F71BB}" presName="spaceRect" presStyleCnt="0"/>
      <dgm:spPr/>
    </dgm:pt>
    <dgm:pt modelId="{A1916B28-841E-4215-91F6-3A3E6EEA6D4A}" type="pres">
      <dgm:prSet presAssocID="{CCBD31F9-4F48-40AD-A4B7-7E43FE6F71BB}" presName="textRect" presStyleLbl="revTx" presStyleIdx="3" presStyleCnt="5">
        <dgm:presLayoutVars>
          <dgm:chMax val="1"/>
          <dgm:chPref val="1"/>
        </dgm:presLayoutVars>
      </dgm:prSet>
      <dgm:spPr/>
    </dgm:pt>
    <dgm:pt modelId="{6C23644D-8AB4-4E30-B1B6-C67991B6F1E3}" type="pres">
      <dgm:prSet presAssocID="{D771FB60-20E3-4611-ABC9-58C4EB4D9360}" presName="sibTrans" presStyleCnt="0"/>
      <dgm:spPr/>
    </dgm:pt>
    <dgm:pt modelId="{1578A1D6-DE5E-417F-BAE3-AB3BE8ACD62F}" type="pres">
      <dgm:prSet presAssocID="{8C6194EB-11F9-47EA-92CD-B5ACB07D985C}" presName="compNode" presStyleCnt="0"/>
      <dgm:spPr/>
    </dgm:pt>
    <dgm:pt modelId="{EE8D44B4-C963-41A9-ACB5-91DF9336FCCA}" type="pres">
      <dgm:prSet presAssocID="{8C6194EB-11F9-47EA-92CD-B5ACB07D985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C2C9228-95C8-44B0-B6BD-19D66FC5D538}" type="pres">
      <dgm:prSet presAssocID="{8C6194EB-11F9-47EA-92CD-B5ACB07D985C}" presName="spaceRect" presStyleCnt="0"/>
      <dgm:spPr/>
    </dgm:pt>
    <dgm:pt modelId="{D0B2846F-9814-4181-9971-F8BDCFED88D9}" type="pres">
      <dgm:prSet presAssocID="{8C6194EB-11F9-47EA-92CD-B5ACB07D985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1DC6600-F93A-4B63-99E5-D173E1B6D7B0}" srcId="{1286E2BC-4DC9-43CB-9C5A-3511C4CE6A52}" destId="{CCBD31F9-4F48-40AD-A4B7-7E43FE6F71BB}" srcOrd="3" destOrd="0" parTransId="{BCDBACF2-97E3-4F4F-ACCD-1A6E9AADD7B4}" sibTransId="{D771FB60-20E3-4611-ABC9-58C4EB4D9360}"/>
    <dgm:cxn modelId="{594E3518-18E5-460B-B66C-ABF2FA32DC5C}" srcId="{1286E2BC-4DC9-43CB-9C5A-3511C4CE6A52}" destId="{25FA7875-FE3B-4FC4-8715-356981C26DAA}" srcOrd="2" destOrd="0" parTransId="{C4C06FB2-DE9C-4671-95AE-48CDC39A17C1}" sibTransId="{AC495F86-5EEC-4D5D-9437-85EAD449862E}"/>
    <dgm:cxn modelId="{00BAAC1C-258D-4866-8F6B-8949E6BAEACD}" type="presOf" srcId="{1286E2BC-4DC9-43CB-9C5A-3511C4CE6A52}" destId="{3AC2988A-0E4A-4B98-8402-825A1DA4CF08}" srcOrd="0" destOrd="0" presId="urn:microsoft.com/office/officeart/2018/2/layout/IconLabelList"/>
    <dgm:cxn modelId="{9613D837-4A79-421A-BDF7-D17BA88A72D1}" type="presOf" srcId="{16961509-512B-486A-BA55-0C113332FBF4}" destId="{3B39418D-6630-475D-BEFD-43146C04CAB5}" srcOrd="0" destOrd="0" presId="urn:microsoft.com/office/officeart/2018/2/layout/IconLabelList"/>
    <dgm:cxn modelId="{E82F5640-B6F9-4324-BE00-C7E1552E2D32}" type="presOf" srcId="{25FA7875-FE3B-4FC4-8715-356981C26DAA}" destId="{102DCDC3-A83F-4147-AB75-244A40856237}" srcOrd="0" destOrd="0" presId="urn:microsoft.com/office/officeart/2018/2/layout/IconLabelList"/>
    <dgm:cxn modelId="{7F736E62-A218-485F-B467-2E8AD418AE6B}" srcId="{1286E2BC-4DC9-43CB-9C5A-3511C4CE6A52}" destId="{8C6194EB-11F9-47EA-92CD-B5ACB07D985C}" srcOrd="4" destOrd="0" parTransId="{495F9031-9C6B-4087-90D6-F4D95F4A348F}" sibTransId="{2432B262-2C90-4A1D-9B26-E43EE4D77170}"/>
    <dgm:cxn modelId="{4F310379-7039-4863-BB96-D37E70B03A65}" srcId="{1286E2BC-4DC9-43CB-9C5A-3511C4CE6A52}" destId="{16961509-512B-486A-BA55-0C113332FBF4}" srcOrd="1" destOrd="0" parTransId="{15C892AE-235E-4A62-83CF-650B20C5E47F}" sibTransId="{FACC617C-35D4-440D-8C42-AF4F58AC5032}"/>
    <dgm:cxn modelId="{E1E6E35A-DF0E-408B-926E-D81FD6362847}" type="presOf" srcId="{8C6194EB-11F9-47EA-92CD-B5ACB07D985C}" destId="{D0B2846F-9814-4181-9971-F8BDCFED88D9}" srcOrd="0" destOrd="0" presId="urn:microsoft.com/office/officeart/2018/2/layout/IconLabelList"/>
    <dgm:cxn modelId="{F1960A84-CDDD-4AC3-BD20-EB16D3FAE317}" type="presOf" srcId="{CF418150-C4EF-4811-8CED-15995D87336E}" destId="{B6436009-3E64-40D6-B887-AC09A2C4D9A1}" srcOrd="0" destOrd="0" presId="urn:microsoft.com/office/officeart/2018/2/layout/IconLabelList"/>
    <dgm:cxn modelId="{42ECEBCC-5CEA-4FCD-8685-C3E5B6051B2A}" type="presOf" srcId="{CCBD31F9-4F48-40AD-A4B7-7E43FE6F71BB}" destId="{A1916B28-841E-4215-91F6-3A3E6EEA6D4A}" srcOrd="0" destOrd="0" presId="urn:microsoft.com/office/officeart/2018/2/layout/IconLabelList"/>
    <dgm:cxn modelId="{4DFBCAD3-48C1-4DCB-AE8B-8A1381E63523}" srcId="{1286E2BC-4DC9-43CB-9C5A-3511C4CE6A52}" destId="{CF418150-C4EF-4811-8CED-15995D87336E}" srcOrd="0" destOrd="0" parTransId="{F8ACBE91-F189-43CC-9D5A-65CC96ABC474}" sibTransId="{D6E47648-F508-4B65-9D4B-0CE1F8D74A00}"/>
    <dgm:cxn modelId="{7525797D-F4AB-4FAF-9B18-29EE0D3DB9C7}" type="presParOf" srcId="{3AC2988A-0E4A-4B98-8402-825A1DA4CF08}" destId="{F28139B2-CA34-4CB2-8953-47B71D5B309D}" srcOrd="0" destOrd="0" presId="urn:microsoft.com/office/officeart/2018/2/layout/IconLabelList"/>
    <dgm:cxn modelId="{AFF2D781-F58D-4B67-A264-8F3CD35DDA9F}" type="presParOf" srcId="{F28139B2-CA34-4CB2-8953-47B71D5B309D}" destId="{49678380-52CF-431E-B00D-42C30A708F55}" srcOrd="0" destOrd="0" presId="urn:microsoft.com/office/officeart/2018/2/layout/IconLabelList"/>
    <dgm:cxn modelId="{C3A9BD82-7259-419C-9FA5-E96B46CD5877}" type="presParOf" srcId="{F28139B2-CA34-4CB2-8953-47B71D5B309D}" destId="{A17E1700-D2CF-4E64-B5C8-13C089126705}" srcOrd="1" destOrd="0" presId="urn:microsoft.com/office/officeart/2018/2/layout/IconLabelList"/>
    <dgm:cxn modelId="{3CA50E5B-44AA-4E90-B743-4A0C05FFBB7C}" type="presParOf" srcId="{F28139B2-CA34-4CB2-8953-47B71D5B309D}" destId="{B6436009-3E64-40D6-B887-AC09A2C4D9A1}" srcOrd="2" destOrd="0" presId="urn:microsoft.com/office/officeart/2018/2/layout/IconLabelList"/>
    <dgm:cxn modelId="{D9998114-064B-4F9C-BBBA-1485974AE41A}" type="presParOf" srcId="{3AC2988A-0E4A-4B98-8402-825A1DA4CF08}" destId="{37BD02C4-1518-4465-BD34-80402C3A19C9}" srcOrd="1" destOrd="0" presId="urn:microsoft.com/office/officeart/2018/2/layout/IconLabelList"/>
    <dgm:cxn modelId="{E39497EA-DBE3-4D0F-8578-2C48269FFEE1}" type="presParOf" srcId="{3AC2988A-0E4A-4B98-8402-825A1DA4CF08}" destId="{83C8A0E2-74FA-4703-B5EE-139489C89B8D}" srcOrd="2" destOrd="0" presId="urn:microsoft.com/office/officeart/2018/2/layout/IconLabelList"/>
    <dgm:cxn modelId="{62E9F73F-9534-419C-9DF3-D03F475E34EA}" type="presParOf" srcId="{83C8A0E2-74FA-4703-B5EE-139489C89B8D}" destId="{DC73C44D-7AC5-4F0C-8159-67677F3275DB}" srcOrd="0" destOrd="0" presId="urn:microsoft.com/office/officeart/2018/2/layout/IconLabelList"/>
    <dgm:cxn modelId="{40B16B98-C46E-4BE1-BC42-8107651ACBC0}" type="presParOf" srcId="{83C8A0E2-74FA-4703-B5EE-139489C89B8D}" destId="{E2BC533A-6F14-4CDF-8675-28ADB1B82793}" srcOrd="1" destOrd="0" presId="urn:microsoft.com/office/officeart/2018/2/layout/IconLabelList"/>
    <dgm:cxn modelId="{8F0893D5-2656-4547-BE74-93C77D9A3D57}" type="presParOf" srcId="{83C8A0E2-74FA-4703-B5EE-139489C89B8D}" destId="{3B39418D-6630-475D-BEFD-43146C04CAB5}" srcOrd="2" destOrd="0" presId="urn:microsoft.com/office/officeart/2018/2/layout/IconLabelList"/>
    <dgm:cxn modelId="{061CDBA9-3335-4007-A31D-DA05C002D871}" type="presParOf" srcId="{3AC2988A-0E4A-4B98-8402-825A1DA4CF08}" destId="{8CED7963-273B-435C-A718-1023FF75028E}" srcOrd="3" destOrd="0" presId="urn:microsoft.com/office/officeart/2018/2/layout/IconLabelList"/>
    <dgm:cxn modelId="{4E77053E-1784-452E-A9BB-599F51A40CA1}" type="presParOf" srcId="{3AC2988A-0E4A-4B98-8402-825A1DA4CF08}" destId="{7904FA68-8637-42AB-9492-68B8C564E8F8}" srcOrd="4" destOrd="0" presId="urn:microsoft.com/office/officeart/2018/2/layout/IconLabelList"/>
    <dgm:cxn modelId="{EEA08B5F-4482-419F-B3D4-FB9E8E1EBCD9}" type="presParOf" srcId="{7904FA68-8637-42AB-9492-68B8C564E8F8}" destId="{FE68DBCC-F12B-4B16-A123-250973393826}" srcOrd="0" destOrd="0" presId="urn:microsoft.com/office/officeart/2018/2/layout/IconLabelList"/>
    <dgm:cxn modelId="{892F1CAD-9FA9-4A4C-8F23-37D5158EEC98}" type="presParOf" srcId="{7904FA68-8637-42AB-9492-68B8C564E8F8}" destId="{138BFCBE-A97F-4721-A4CC-642E635D7B46}" srcOrd="1" destOrd="0" presId="urn:microsoft.com/office/officeart/2018/2/layout/IconLabelList"/>
    <dgm:cxn modelId="{3E8BBD55-EFC3-4527-9190-CEB0519093C0}" type="presParOf" srcId="{7904FA68-8637-42AB-9492-68B8C564E8F8}" destId="{102DCDC3-A83F-4147-AB75-244A40856237}" srcOrd="2" destOrd="0" presId="urn:microsoft.com/office/officeart/2018/2/layout/IconLabelList"/>
    <dgm:cxn modelId="{EF2AF13B-4E71-4DFE-A893-EA451824B24C}" type="presParOf" srcId="{3AC2988A-0E4A-4B98-8402-825A1DA4CF08}" destId="{B6722B45-1305-45FB-9D3C-32546E57C8AF}" srcOrd="5" destOrd="0" presId="urn:microsoft.com/office/officeart/2018/2/layout/IconLabelList"/>
    <dgm:cxn modelId="{D971F3B0-70B0-4FB5-A7BE-D6977A6CD5FC}" type="presParOf" srcId="{3AC2988A-0E4A-4B98-8402-825A1DA4CF08}" destId="{8197DC4A-00DF-4975-86F5-421193F71480}" srcOrd="6" destOrd="0" presId="urn:microsoft.com/office/officeart/2018/2/layout/IconLabelList"/>
    <dgm:cxn modelId="{05C1DBC0-01C7-4D91-9A65-32E2F3394084}" type="presParOf" srcId="{8197DC4A-00DF-4975-86F5-421193F71480}" destId="{1B29A2BD-AE1B-40C7-B123-F5709D4BB498}" srcOrd="0" destOrd="0" presId="urn:microsoft.com/office/officeart/2018/2/layout/IconLabelList"/>
    <dgm:cxn modelId="{74C0142D-2ACA-4FA7-8A5C-53746A31F4CA}" type="presParOf" srcId="{8197DC4A-00DF-4975-86F5-421193F71480}" destId="{DCE076D2-C352-4846-A44B-F5C6DF7326AA}" srcOrd="1" destOrd="0" presId="urn:microsoft.com/office/officeart/2018/2/layout/IconLabelList"/>
    <dgm:cxn modelId="{1D18F6D4-2F2B-40B9-9DBA-C953AC4DDDE7}" type="presParOf" srcId="{8197DC4A-00DF-4975-86F5-421193F71480}" destId="{A1916B28-841E-4215-91F6-3A3E6EEA6D4A}" srcOrd="2" destOrd="0" presId="urn:microsoft.com/office/officeart/2018/2/layout/IconLabelList"/>
    <dgm:cxn modelId="{F809A7DF-9D64-4994-837C-ED689B804917}" type="presParOf" srcId="{3AC2988A-0E4A-4B98-8402-825A1DA4CF08}" destId="{6C23644D-8AB4-4E30-B1B6-C67991B6F1E3}" srcOrd="7" destOrd="0" presId="urn:microsoft.com/office/officeart/2018/2/layout/IconLabelList"/>
    <dgm:cxn modelId="{4FC32115-FBEA-4215-8242-D1B96F09DC35}" type="presParOf" srcId="{3AC2988A-0E4A-4B98-8402-825A1DA4CF08}" destId="{1578A1D6-DE5E-417F-BAE3-AB3BE8ACD62F}" srcOrd="8" destOrd="0" presId="urn:microsoft.com/office/officeart/2018/2/layout/IconLabelList"/>
    <dgm:cxn modelId="{D98809B6-2B58-4BB3-9655-9280F1C3E584}" type="presParOf" srcId="{1578A1D6-DE5E-417F-BAE3-AB3BE8ACD62F}" destId="{EE8D44B4-C963-41A9-ACB5-91DF9336FCCA}" srcOrd="0" destOrd="0" presId="urn:microsoft.com/office/officeart/2018/2/layout/IconLabelList"/>
    <dgm:cxn modelId="{628AF806-128C-4359-85DB-66969928D868}" type="presParOf" srcId="{1578A1D6-DE5E-417F-BAE3-AB3BE8ACD62F}" destId="{4C2C9228-95C8-44B0-B6BD-19D66FC5D538}" srcOrd="1" destOrd="0" presId="urn:microsoft.com/office/officeart/2018/2/layout/IconLabelList"/>
    <dgm:cxn modelId="{B8C4980C-E3B3-42BA-B2C0-6B31507C0DF7}" type="presParOf" srcId="{1578A1D6-DE5E-417F-BAE3-AB3BE8ACD62F}" destId="{D0B2846F-9814-4181-9971-F8BDCFED88D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65D47E-924C-42D7-8B52-3A35006C86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A7EDB9-ADF9-4F3F-9279-158772F68C78}">
      <dgm:prSet/>
      <dgm:spPr/>
      <dgm:t>
        <a:bodyPr/>
        <a:lstStyle/>
        <a:p>
          <a:r>
            <a:rPr lang="en-US"/>
            <a:t>Used as IDE for the Raspberry PI code</a:t>
          </a:r>
        </a:p>
      </dgm:t>
    </dgm:pt>
    <dgm:pt modelId="{65A1A453-525F-4898-A528-C518715D240B}" type="parTrans" cxnId="{6DCFCAA6-1533-4CF1-BF75-CF41C83178C2}">
      <dgm:prSet/>
      <dgm:spPr/>
      <dgm:t>
        <a:bodyPr/>
        <a:lstStyle/>
        <a:p>
          <a:endParaRPr lang="en-US"/>
        </a:p>
      </dgm:t>
    </dgm:pt>
    <dgm:pt modelId="{ADAC0F92-80C0-4535-8495-135BE21EF021}" type="sibTrans" cxnId="{6DCFCAA6-1533-4CF1-BF75-CF41C83178C2}">
      <dgm:prSet/>
      <dgm:spPr/>
      <dgm:t>
        <a:bodyPr/>
        <a:lstStyle/>
        <a:p>
          <a:endParaRPr lang="en-US"/>
        </a:p>
      </dgm:t>
    </dgm:pt>
    <dgm:pt modelId="{3A68373E-FEC4-4E9E-8A87-D8B6F10FF38C}">
      <dgm:prSet/>
      <dgm:spPr/>
      <dgm:t>
        <a:bodyPr/>
        <a:lstStyle/>
        <a:p>
          <a:r>
            <a:rPr lang="en-US"/>
            <a:t>Apache2 webserver for streaming the video</a:t>
          </a:r>
        </a:p>
      </dgm:t>
    </dgm:pt>
    <dgm:pt modelId="{5FC1D65B-9962-44D9-86F0-66737F816BED}" type="parTrans" cxnId="{91BDE469-511F-4041-BC94-6BCED0B0187A}">
      <dgm:prSet/>
      <dgm:spPr/>
      <dgm:t>
        <a:bodyPr/>
        <a:lstStyle/>
        <a:p>
          <a:endParaRPr lang="en-US"/>
        </a:p>
      </dgm:t>
    </dgm:pt>
    <dgm:pt modelId="{0BEA46A1-66C5-45B9-BCB1-13D6D4454F1C}" type="sibTrans" cxnId="{91BDE469-511F-4041-BC94-6BCED0B0187A}">
      <dgm:prSet/>
      <dgm:spPr/>
      <dgm:t>
        <a:bodyPr/>
        <a:lstStyle/>
        <a:p>
          <a:endParaRPr lang="en-US"/>
        </a:p>
      </dgm:t>
    </dgm:pt>
    <dgm:pt modelId="{D91A67C7-CC42-48C3-85F8-8C7C22213706}">
      <dgm:prSet/>
      <dgm:spPr/>
      <dgm:t>
        <a:bodyPr/>
        <a:lstStyle/>
        <a:p>
          <a:r>
            <a:rPr lang="en-US"/>
            <a:t>API to trigger responses</a:t>
          </a:r>
        </a:p>
      </dgm:t>
    </dgm:pt>
    <dgm:pt modelId="{9C97E368-4EA6-4970-8961-D9091795F1C7}" type="parTrans" cxnId="{D65B996B-79FB-450A-948E-D3FF51B3F07C}">
      <dgm:prSet/>
      <dgm:spPr/>
      <dgm:t>
        <a:bodyPr/>
        <a:lstStyle/>
        <a:p>
          <a:endParaRPr lang="en-US"/>
        </a:p>
      </dgm:t>
    </dgm:pt>
    <dgm:pt modelId="{4AAC762C-8A90-45D0-9ED0-F3E622C43869}" type="sibTrans" cxnId="{D65B996B-79FB-450A-948E-D3FF51B3F07C}">
      <dgm:prSet/>
      <dgm:spPr/>
      <dgm:t>
        <a:bodyPr/>
        <a:lstStyle/>
        <a:p>
          <a:endParaRPr lang="en-US"/>
        </a:p>
      </dgm:t>
    </dgm:pt>
    <dgm:pt modelId="{ACF90D3D-A701-4709-99E2-E6F6680BB5C1}" type="pres">
      <dgm:prSet presAssocID="{4465D47E-924C-42D7-8B52-3A35006C8674}" presName="root" presStyleCnt="0">
        <dgm:presLayoutVars>
          <dgm:dir/>
          <dgm:resizeHandles val="exact"/>
        </dgm:presLayoutVars>
      </dgm:prSet>
      <dgm:spPr/>
    </dgm:pt>
    <dgm:pt modelId="{693A6CFC-DD30-46BE-97D4-FFF1357F2EB1}" type="pres">
      <dgm:prSet presAssocID="{96A7EDB9-ADF9-4F3F-9279-158772F68C78}" presName="compNode" presStyleCnt="0"/>
      <dgm:spPr/>
    </dgm:pt>
    <dgm:pt modelId="{2FB50C62-4778-4B47-B621-02D066A8F311}" type="pres">
      <dgm:prSet presAssocID="{96A7EDB9-ADF9-4F3F-9279-158772F68C7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373D1F5-B4BF-43E0-80F0-6CD55AFCC79F}" type="pres">
      <dgm:prSet presAssocID="{96A7EDB9-ADF9-4F3F-9279-158772F68C78}" presName="spaceRect" presStyleCnt="0"/>
      <dgm:spPr/>
    </dgm:pt>
    <dgm:pt modelId="{1F449762-49C6-4F01-A165-1518553DC980}" type="pres">
      <dgm:prSet presAssocID="{96A7EDB9-ADF9-4F3F-9279-158772F68C78}" presName="textRect" presStyleLbl="revTx" presStyleIdx="0" presStyleCnt="3">
        <dgm:presLayoutVars>
          <dgm:chMax val="1"/>
          <dgm:chPref val="1"/>
        </dgm:presLayoutVars>
      </dgm:prSet>
      <dgm:spPr/>
    </dgm:pt>
    <dgm:pt modelId="{D2FA29FB-AAB0-478F-8FB9-3169DF39ADAA}" type="pres">
      <dgm:prSet presAssocID="{ADAC0F92-80C0-4535-8495-135BE21EF021}" presName="sibTrans" presStyleCnt="0"/>
      <dgm:spPr/>
    </dgm:pt>
    <dgm:pt modelId="{F4166157-276E-46ED-A3E1-1E53F72F6C6A}" type="pres">
      <dgm:prSet presAssocID="{3A68373E-FEC4-4E9E-8A87-D8B6F10FF38C}" presName="compNode" presStyleCnt="0"/>
      <dgm:spPr/>
    </dgm:pt>
    <dgm:pt modelId="{AA655A96-51F1-40A0-81A4-D1CA35CDE33F}" type="pres">
      <dgm:prSet presAssocID="{3A68373E-FEC4-4E9E-8A87-D8B6F10FF3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298E53E-655B-4B2D-B105-31934EEF26AA}" type="pres">
      <dgm:prSet presAssocID="{3A68373E-FEC4-4E9E-8A87-D8B6F10FF38C}" presName="spaceRect" presStyleCnt="0"/>
      <dgm:spPr/>
    </dgm:pt>
    <dgm:pt modelId="{44F5A6BD-85D7-49AB-B505-9B67B7D84C0D}" type="pres">
      <dgm:prSet presAssocID="{3A68373E-FEC4-4E9E-8A87-D8B6F10FF38C}" presName="textRect" presStyleLbl="revTx" presStyleIdx="1" presStyleCnt="3">
        <dgm:presLayoutVars>
          <dgm:chMax val="1"/>
          <dgm:chPref val="1"/>
        </dgm:presLayoutVars>
      </dgm:prSet>
      <dgm:spPr/>
    </dgm:pt>
    <dgm:pt modelId="{9B5E1269-BB85-41C4-9D61-29D35FACE039}" type="pres">
      <dgm:prSet presAssocID="{0BEA46A1-66C5-45B9-BCB1-13D6D4454F1C}" presName="sibTrans" presStyleCnt="0"/>
      <dgm:spPr/>
    </dgm:pt>
    <dgm:pt modelId="{3314774C-C70B-42BF-85AB-48A6FB252BC2}" type="pres">
      <dgm:prSet presAssocID="{D91A67C7-CC42-48C3-85F8-8C7C22213706}" presName="compNode" presStyleCnt="0"/>
      <dgm:spPr/>
    </dgm:pt>
    <dgm:pt modelId="{C48CA119-57A5-46E7-A8F8-2F2FB275BD40}" type="pres">
      <dgm:prSet presAssocID="{D91A67C7-CC42-48C3-85F8-8C7C222137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BF48954-61C7-4900-A26A-CD9F70E13683}" type="pres">
      <dgm:prSet presAssocID="{D91A67C7-CC42-48C3-85F8-8C7C22213706}" presName="spaceRect" presStyleCnt="0"/>
      <dgm:spPr/>
    </dgm:pt>
    <dgm:pt modelId="{494CB096-F474-45B1-BFB7-74BD3EACDC7A}" type="pres">
      <dgm:prSet presAssocID="{D91A67C7-CC42-48C3-85F8-8C7C2221370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3AAC804-A5B2-41E7-9941-0EA853EB12A0}" type="presOf" srcId="{3A68373E-FEC4-4E9E-8A87-D8B6F10FF38C}" destId="{44F5A6BD-85D7-49AB-B505-9B67B7D84C0D}" srcOrd="0" destOrd="0" presId="urn:microsoft.com/office/officeart/2018/2/layout/IconLabelList"/>
    <dgm:cxn modelId="{9042FB21-FF56-4964-B51B-669D892E294F}" type="presOf" srcId="{96A7EDB9-ADF9-4F3F-9279-158772F68C78}" destId="{1F449762-49C6-4F01-A165-1518553DC980}" srcOrd="0" destOrd="0" presId="urn:microsoft.com/office/officeart/2018/2/layout/IconLabelList"/>
    <dgm:cxn modelId="{91BDE469-511F-4041-BC94-6BCED0B0187A}" srcId="{4465D47E-924C-42D7-8B52-3A35006C8674}" destId="{3A68373E-FEC4-4E9E-8A87-D8B6F10FF38C}" srcOrd="1" destOrd="0" parTransId="{5FC1D65B-9962-44D9-86F0-66737F816BED}" sibTransId="{0BEA46A1-66C5-45B9-BCB1-13D6D4454F1C}"/>
    <dgm:cxn modelId="{D65B996B-79FB-450A-948E-D3FF51B3F07C}" srcId="{4465D47E-924C-42D7-8B52-3A35006C8674}" destId="{D91A67C7-CC42-48C3-85F8-8C7C22213706}" srcOrd="2" destOrd="0" parTransId="{9C97E368-4EA6-4970-8961-D9091795F1C7}" sibTransId="{4AAC762C-8A90-45D0-9ED0-F3E622C43869}"/>
    <dgm:cxn modelId="{F7A76B5A-F01D-4D1F-90FA-DA1C9DB1C76B}" type="presOf" srcId="{4465D47E-924C-42D7-8B52-3A35006C8674}" destId="{ACF90D3D-A701-4709-99E2-E6F6680BB5C1}" srcOrd="0" destOrd="0" presId="urn:microsoft.com/office/officeart/2018/2/layout/IconLabelList"/>
    <dgm:cxn modelId="{B9219695-B9C8-4E14-AF7E-66627E687A0E}" type="presOf" srcId="{D91A67C7-CC42-48C3-85F8-8C7C22213706}" destId="{494CB096-F474-45B1-BFB7-74BD3EACDC7A}" srcOrd="0" destOrd="0" presId="urn:microsoft.com/office/officeart/2018/2/layout/IconLabelList"/>
    <dgm:cxn modelId="{6DCFCAA6-1533-4CF1-BF75-CF41C83178C2}" srcId="{4465D47E-924C-42D7-8B52-3A35006C8674}" destId="{96A7EDB9-ADF9-4F3F-9279-158772F68C78}" srcOrd="0" destOrd="0" parTransId="{65A1A453-525F-4898-A528-C518715D240B}" sibTransId="{ADAC0F92-80C0-4535-8495-135BE21EF021}"/>
    <dgm:cxn modelId="{6574BC51-E52D-4F48-963E-EBAB842B1191}" type="presParOf" srcId="{ACF90D3D-A701-4709-99E2-E6F6680BB5C1}" destId="{693A6CFC-DD30-46BE-97D4-FFF1357F2EB1}" srcOrd="0" destOrd="0" presId="urn:microsoft.com/office/officeart/2018/2/layout/IconLabelList"/>
    <dgm:cxn modelId="{9A1185AF-9968-4599-8301-025F8D399FEF}" type="presParOf" srcId="{693A6CFC-DD30-46BE-97D4-FFF1357F2EB1}" destId="{2FB50C62-4778-4B47-B621-02D066A8F311}" srcOrd="0" destOrd="0" presId="urn:microsoft.com/office/officeart/2018/2/layout/IconLabelList"/>
    <dgm:cxn modelId="{E5010D10-94CF-497F-A75B-CA2AF9A56964}" type="presParOf" srcId="{693A6CFC-DD30-46BE-97D4-FFF1357F2EB1}" destId="{7373D1F5-B4BF-43E0-80F0-6CD55AFCC79F}" srcOrd="1" destOrd="0" presId="urn:microsoft.com/office/officeart/2018/2/layout/IconLabelList"/>
    <dgm:cxn modelId="{57B3DEC5-2D0D-404E-B07E-3A2A8EB276E4}" type="presParOf" srcId="{693A6CFC-DD30-46BE-97D4-FFF1357F2EB1}" destId="{1F449762-49C6-4F01-A165-1518553DC980}" srcOrd="2" destOrd="0" presId="urn:microsoft.com/office/officeart/2018/2/layout/IconLabelList"/>
    <dgm:cxn modelId="{E663CCFD-5ACB-40AE-BA67-D61AC3D3C76C}" type="presParOf" srcId="{ACF90D3D-A701-4709-99E2-E6F6680BB5C1}" destId="{D2FA29FB-AAB0-478F-8FB9-3169DF39ADAA}" srcOrd="1" destOrd="0" presId="urn:microsoft.com/office/officeart/2018/2/layout/IconLabelList"/>
    <dgm:cxn modelId="{6CE47C0D-4391-4D8B-AC49-859918753524}" type="presParOf" srcId="{ACF90D3D-A701-4709-99E2-E6F6680BB5C1}" destId="{F4166157-276E-46ED-A3E1-1E53F72F6C6A}" srcOrd="2" destOrd="0" presId="urn:microsoft.com/office/officeart/2018/2/layout/IconLabelList"/>
    <dgm:cxn modelId="{27B5AE7C-ED27-442F-AD70-0BD688CDFD25}" type="presParOf" srcId="{F4166157-276E-46ED-A3E1-1E53F72F6C6A}" destId="{AA655A96-51F1-40A0-81A4-D1CA35CDE33F}" srcOrd="0" destOrd="0" presId="urn:microsoft.com/office/officeart/2018/2/layout/IconLabelList"/>
    <dgm:cxn modelId="{1C89D167-D28D-464F-8B7C-F117C37D2D85}" type="presParOf" srcId="{F4166157-276E-46ED-A3E1-1E53F72F6C6A}" destId="{A298E53E-655B-4B2D-B105-31934EEF26AA}" srcOrd="1" destOrd="0" presId="urn:microsoft.com/office/officeart/2018/2/layout/IconLabelList"/>
    <dgm:cxn modelId="{FE4D01BD-4D64-4EA8-9343-EAB18D9D1EA8}" type="presParOf" srcId="{F4166157-276E-46ED-A3E1-1E53F72F6C6A}" destId="{44F5A6BD-85D7-49AB-B505-9B67B7D84C0D}" srcOrd="2" destOrd="0" presId="urn:microsoft.com/office/officeart/2018/2/layout/IconLabelList"/>
    <dgm:cxn modelId="{60132B39-A032-4003-9071-B29E0F3835D7}" type="presParOf" srcId="{ACF90D3D-A701-4709-99E2-E6F6680BB5C1}" destId="{9B5E1269-BB85-41C4-9D61-29D35FACE039}" srcOrd="3" destOrd="0" presId="urn:microsoft.com/office/officeart/2018/2/layout/IconLabelList"/>
    <dgm:cxn modelId="{BEEBEE21-82BE-41FB-9207-CF01D217095F}" type="presParOf" srcId="{ACF90D3D-A701-4709-99E2-E6F6680BB5C1}" destId="{3314774C-C70B-42BF-85AB-48A6FB252BC2}" srcOrd="4" destOrd="0" presId="urn:microsoft.com/office/officeart/2018/2/layout/IconLabelList"/>
    <dgm:cxn modelId="{9D13C704-031C-4488-BBC1-22D677555FA2}" type="presParOf" srcId="{3314774C-C70B-42BF-85AB-48A6FB252BC2}" destId="{C48CA119-57A5-46E7-A8F8-2F2FB275BD40}" srcOrd="0" destOrd="0" presId="urn:microsoft.com/office/officeart/2018/2/layout/IconLabelList"/>
    <dgm:cxn modelId="{E1EBD0D7-F584-4534-B364-7B392BEE162A}" type="presParOf" srcId="{3314774C-C70B-42BF-85AB-48A6FB252BC2}" destId="{DBF48954-61C7-4900-A26A-CD9F70E13683}" srcOrd="1" destOrd="0" presId="urn:microsoft.com/office/officeart/2018/2/layout/IconLabelList"/>
    <dgm:cxn modelId="{A7840B77-BFAB-4A02-952B-47703A95D8C2}" type="presParOf" srcId="{3314774C-C70B-42BF-85AB-48A6FB252BC2}" destId="{494CB096-F474-45B1-BFB7-74BD3EACDC7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37D558-FC0A-4B91-9C01-607A8A2D6C0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142121B-C798-4082-92F5-0A480B9A0A16}">
      <dgm:prSet/>
      <dgm:spPr/>
      <dgm:t>
        <a:bodyPr/>
        <a:lstStyle/>
        <a:p>
          <a:r>
            <a:rPr lang="en-US"/>
            <a:t>Trubleshooting compatibility issues</a:t>
          </a:r>
        </a:p>
      </dgm:t>
    </dgm:pt>
    <dgm:pt modelId="{E774DC48-FE4C-4DE0-A749-E3C42805E433}" type="parTrans" cxnId="{87B83F1A-2A3C-4022-82AD-0314E5101F47}">
      <dgm:prSet/>
      <dgm:spPr/>
      <dgm:t>
        <a:bodyPr/>
        <a:lstStyle/>
        <a:p>
          <a:endParaRPr lang="en-US"/>
        </a:p>
      </dgm:t>
    </dgm:pt>
    <dgm:pt modelId="{CF6EB1FF-96DD-46C6-AEF1-512F3651E767}" type="sibTrans" cxnId="{87B83F1A-2A3C-4022-82AD-0314E5101F47}">
      <dgm:prSet/>
      <dgm:spPr/>
      <dgm:t>
        <a:bodyPr/>
        <a:lstStyle/>
        <a:p>
          <a:endParaRPr lang="en-US"/>
        </a:p>
      </dgm:t>
    </dgm:pt>
    <dgm:pt modelId="{4580436C-B0B3-4007-9991-338E8B0DF929}">
      <dgm:prSet/>
      <dgm:spPr/>
      <dgm:t>
        <a:bodyPr/>
        <a:lstStyle/>
        <a:p>
          <a:r>
            <a:rPr lang="en-US"/>
            <a:t>Implement the API Triggers on press of buttons</a:t>
          </a:r>
        </a:p>
      </dgm:t>
    </dgm:pt>
    <dgm:pt modelId="{8DC9D225-44FB-46BF-BDAE-5C2C953985A7}" type="parTrans" cxnId="{54F92FD2-0336-40C5-B0B3-1FF44B8A4227}">
      <dgm:prSet/>
      <dgm:spPr/>
      <dgm:t>
        <a:bodyPr/>
        <a:lstStyle/>
        <a:p>
          <a:endParaRPr lang="en-US"/>
        </a:p>
      </dgm:t>
    </dgm:pt>
    <dgm:pt modelId="{44C67EC9-CB38-45F9-B15D-463DC70BF1E9}" type="sibTrans" cxnId="{54F92FD2-0336-40C5-B0B3-1FF44B8A4227}">
      <dgm:prSet/>
      <dgm:spPr/>
      <dgm:t>
        <a:bodyPr/>
        <a:lstStyle/>
        <a:p>
          <a:endParaRPr lang="en-US"/>
        </a:p>
      </dgm:t>
    </dgm:pt>
    <dgm:pt modelId="{ECB8D6A7-1138-4BDE-8337-584C04EDEFA8}">
      <dgm:prSet/>
      <dgm:spPr/>
      <dgm:t>
        <a:bodyPr/>
        <a:lstStyle/>
        <a:p>
          <a:r>
            <a:rPr lang="en-US"/>
            <a:t>Configure the log system for error handleling</a:t>
          </a:r>
        </a:p>
      </dgm:t>
    </dgm:pt>
    <dgm:pt modelId="{BDFE12F9-3FA2-48EF-BCB8-7DA23E92D8E7}" type="parTrans" cxnId="{2727715C-5DCB-4B90-A925-6D3DEA48FCF3}">
      <dgm:prSet/>
      <dgm:spPr/>
      <dgm:t>
        <a:bodyPr/>
        <a:lstStyle/>
        <a:p>
          <a:endParaRPr lang="en-US"/>
        </a:p>
      </dgm:t>
    </dgm:pt>
    <dgm:pt modelId="{CB5EF3CD-DDD6-4004-B8D1-51546E760274}" type="sibTrans" cxnId="{2727715C-5DCB-4B90-A925-6D3DEA48FCF3}">
      <dgm:prSet/>
      <dgm:spPr/>
      <dgm:t>
        <a:bodyPr/>
        <a:lstStyle/>
        <a:p>
          <a:endParaRPr lang="en-US"/>
        </a:p>
      </dgm:t>
    </dgm:pt>
    <dgm:pt modelId="{BDC6449B-AB2A-4513-90EF-31A8688AFFA0}" type="pres">
      <dgm:prSet presAssocID="{B537D558-FC0A-4B91-9C01-607A8A2D6C0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C94CB1-03BB-47A9-8574-0DD53E163665}" type="pres">
      <dgm:prSet presAssocID="{F142121B-C798-4082-92F5-0A480B9A0A16}" presName="hierRoot1" presStyleCnt="0"/>
      <dgm:spPr/>
    </dgm:pt>
    <dgm:pt modelId="{403803D4-5F9E-4646-ACD3-594D4C82F017}" type="pres">
      <dgm:prSet presAssocID="{F142121B-C798-4082-92F5-0A480B9A0A16}" presName="composite" presStyleCnt="0"/>
      <dgm:spPr/>
    </dgm:pt>
    <dgm:pt modelId="{751CC50F-7ED3-4275-80BE-9AD12DA689B8}" type="pres">
      <dgm:prSet presAssocID="{F142121B-C798-4082-92F5-0A480B9A0A16}" presName="background" presStyleLbl="node0" presStyleIdx="0" presStyleCnt="3"/>
      <dgm:spPr/>
    </dgm:pt>
    <dgm:pt modelId="{71A19C9C-A4CA-4F23-9735-6ABDA9FD7967}" type="pres">
      <dgm:prSet presAssocID="{F142121B-C798-4082-92F5-0A480B9A0A16}" presName="text" presStyleLbl="fgAcc0" presStyleIdx="0" presStyleCnt="3">
        <dgm:presLayoutVars>
          <dgm:chPref val="3"/>
        </dgm:presLayoutVars>
      </dgm:prSet>
      <dgm:spPr/>
    </dgm:pt>
    <dgm:pt modelId="{DF3902E0-D245-4B16-8862-84A016C206C9}" type="pres">
      <dgm:prSet presAssocID="{F142121B-C798-4082-92F5-0A480B9A0A16}" presName="hierChild2" presStyleCnt="0"/>
      <dgm:spPr/>
    </dgm:pt>
    <dgm:pt modelId="{44D91CC6-A9E0-4117-91DD-F3B5B27713AE}" type="pres">
      <dgm:prSet presAssocID="{4580436C-B0B3-4007-9991-338E8B0DF929}" presName="hierRoot1" presStyleCnt="0"/>
      <dgm:spPr/>
    </dgm:pt>
    <dgm:pt modelId="{DFF74B5B-587D-4F7A-AD9D-7192820E5FC9}" type="pres">
      <dgm:prSet presAssocID="{4580436C-B0B3-4007-9991-338E8B0DF929}" presName="composite" presStyleCnt="0"/>
      <dgm:spPr/>
    </dgm:pt>
    <dgm:pt modelId="{1D7C8D6E-D612-491D-8246-C88122573672}" type="pres">
      <dgm:prSet presAssocID="{4580436C-B0B3-4007-9991-338E8B0DF929}" presName="background" presStyleLbl="node0" presStyleIdx="1" presStyleCnt="3"/>
      <dgm:spPr/>
    </dgm:pt>
    <dgm:pt modelId="{9E455381-EF70-48A9-9062-04CAA429805C}" type="pres">
      <dgm:prSet presAssocID="{4580436C-B0B3-4007-9991-338E8B0DF929}" presName="text" presStyleLbl="fgAcc0" presStyleIdx="1" presStyleCnt="3">
        <dgm:presLayoutVars>
          <dgm:chPref val="3"/>
        </dgm:presLayoutVars>
      </dgm:prSet>
      <dgm:spPr/>
    </dgm:pt>
    <dgm:pt modelId="{89F54CE3-E7D4-4DC2-BE3E-8D06FB0C6E78}" type="pres">
      <dgm:prSet presAssocID="{4580436C-B0B3-4007-9991-338E8B0DF929}" presName="hierChild2" presStyleCnt="0"/>
      <dgm:spPr/>
    </dgm:pt>
    <dgm:pt modelId="{B60F1521-24FF-409B-B1BA-886522BE2451}" type="pres">
      <dgm:prSet presAssocID="{ECB8D6A7-1138-4BDE-8337-584C04EDEFA8}" presName="hierRoot1" presStyleCnt="0"/>
      <dgm:spPr/>
    </dgm:pt>
    <dgm:pt modelId="{CE625851-2C10-48BE-A413-0B025D3D66A0}" type="pres">
      <dgm:prSet presAssocID="{ECB8D6A7-1138-4BDE-8337-584C04EDEFA8}" presName="composite" presStyleCnt="0"/>
      <dgm:spPr/>
    </dgm:pt>
    <dgm:pt modelId="{F0FF74DE-D8B2-4BAF-942A-D6C025ADA430}" type="pres">
      <dgm:prSet presAssocID="{ECB8D6A7-1138-4BDE-8337-584C04EDEFA8}" presName="background" presStyleLbl="node0" presStyleIdx="2" presStyleCnt="3"/>
      <dgm:spPr/>
    </dgm:pt>
    <dgm:pt modelId="{DFCE6A06-5724-45FB-A6DE-F43E3C9BA2F7}" type="pres">
      <dgm:prSet presAssocID="{ECB8D6A7-1138-4BDE-8337-584C04EDEFA8}" presName="text" presStyleLbl="fgAcc0" presStyleIdx="2" presStyleCnt="3">
        <dgm:presLayoutVars>
          <dgm:chPref val="3"/>
        </dgm:presLayoutVars>
      </dgm:prSet>
      <dgm:spPr/>
    </dgm:pt>
    <dgm:pt modelId="{76071A31-9BF4-4D82-9911-A0EEF077AB8B}" type="pres">
      <dgm:prSet presAssocID="{ECB8D6A7-1138-4BDE-8337-584C04EDEFA8}" presName="hierChild2" presStyleCnt="0"/>
      <dgm:spPr/>
    </dgm:pt>
  </dgm:ptLst>
  <dgm:cxnLst>
    <dgm:cxn modelId="{87B83F1A-2A3C-4022-82AD-0314E5101F47}" srcId="{B537D558-FC0A-4B91-9C01-607A8A2D6C0D}" destId="{F142121B-C798-4082-92F5-0A480B9A0A16}" srcOrd="0" destOrd="0" parTransId="{E774DC48-FE4C-4DE0-A749-E3C42805E433}" sibTransId="{CF6EB1FF-96DD-46C6-AEF1-512F3651E767}"/>
    <dgm:cxn modelId="{2727715C-5DCB-4B90-A925-6D3DEA48FCF3}" srcId="{B537D558-FC0A-4B91-9C01-607A8A2D6C0D}" destId="{ECB8D6A7-1138-4BDE-8337-584C04EDEFA8}" srcOrd="2" destOrd="0" parTransId="{BDFE12F9-3FA2-48EF-BCB8-7DA23E92D8E7}" sibTransId="{CB5EF3CD-DDD6-4004-B8D1-51546E760274}"/>
    <dgm:cxn modelId="{493F6D57-FDF5-4A7C-9E09-B09C91BA020F}" type="presOf" srcId="{F142121B-C798-4082-92F5-0A480B9A0A16}" destId="{71A19C9C-A4CA-4F23-9735-6ABDA9FD7967}" srcOrd="0" destOrd="0" presId="urn:microsoft.com/office/officeart/2005/8/layout/hierarchy1"/>
    <dgm:cxn modelId="{28D88458-8C21-4CCC-B973-84990614E3CC}" type="presOf" srcId="{B537D558-FC0A-4B91-9C01-607A8A2D6C0D}" destId="{BDC6449B-AB2A-4513-90EF-31A8688AFFA0}" srcOrd="0" destOrd="0" presId="urn:microsoft.com/office/officeart/2005/8/layout/hierarchy1"/>
    <dgm:cxn modelId="{F7E539A7-4E37-4E34-B472-00EC0581AC42}" type="presOf" srcId="{4580436C-B0B3-4007-9991-338E8B0DF929}" destId="{9E455381-EF70-48A9-9062-04CAA429805C}" srcOrd="0" destOrd="0" presId="urn:microsoft.com/office/officeart/2005/8/layout/hierarchy1"/>
    <dgm:cxn modelId="{61AFB0C3-F126-45D9-BC5E-E84BB3A9BB41}" type="presOf" srcId="{ECB8D6A7-1138-4BDE-8337-584C04EDEFA8}" destId="{DFCE6A06-5724-45FB-A6DE-F43E3C9BA2F7}" srcOrd="0" destOrd="0" presId="urn:microsoft.com/office/officeart/2005/8/layout/hierarchy1"/>
    <dgm:cxn modelId="{54F92FD2-0336-40C5-B0B3-1FF44B8A4227}" srcId="{B537D558-FC0A-4B91-9C01-607A8A2D6C0D}" destId="{4580436C-B0B3-4007-9991-338E8B0DF929}" srcOrd="1" destOrd="0" parTransId="{8DC9D225-44FB-46BF-BDAE-5C2C953985A7}" sibTransId="{44C67EC9-CB38-45F9-B15D-463DC70BF1E9}"/>
    <dgm:cxn modelId="{787DFFF3-0DFB-4609-9615-157C55110D74}" type="presParOf" srcId="{BDC6449B-AB2A-4513-90EF-31A8688AFFA0}" destId="{BBC94CB1-03BB-47A9-8574-0DD53E163665}" srcOrd="0" destOrd="0" presId="urn:microsoft.com/office/officeart/2005/8/layout/hierarchy1"/>
    <dgm:cxn modelId="{C94EECBB-AD44-4153-A679-BFB9D19F73FF}" type="presParOf" srcId="{BBC94CB1-03BB-47A9-8574-0DD53E163665}" destId="{403803D4-5F9E-4646-ACD3-594D4C82F017}" srcOrd="0" destOrd="0" presId="urn:microsoft.com/office/officeart/2005/8/layout/hierarchy1"/>
    <dgm:cxn modelId="{C0616C83-BF42-4616-B725-B29A8AACFD62}" type="presParOf" srcId="{403803D4-5F9E-4646-ACD3-594D4C82F017}" destId="{751CC50F-7ED3-4275-80BE-9AD12DA689B8}" srcOrd="0" destOrd="0" presId="urn:microsoft.com/office/officeart/2005/8/layout/hierarchy1"/>
    <dgm:cxn modelId="{10295A27-A998-4003-951E-A0B0648A8363}" type="presParOf" srcId="{403803D4-5F9E-4646-ACD3-594D4C82F017}" destId="{71A19C9C-A4CA-4F23-9735-6ABDA9FD7967}" srcOrd="1" destOrd="0" presId="urn:microsoft.com/office/officeart/2005/8/layout/hierarchy1"/>
    <dgm:cxn modelId="{0599F358-02D3-446A-B3C1-16B9D4CDD4C6}" type="presParOf" srcId="{BBC94CB1-03BB-47A9-8574-0DD53E163665}" destId="{DF3902E0-D245-4B16-8862-84A016C206C9}" srcOrd="1" destOrd="0" presId="urn:microsoft.com/office/officeart/2005/8/layout/hierarchy1"/>
    <dgm:cxn modelId="{4A4E26DB-C06D-410A-AC3F-61353A01EB9A}" type="presParOf" srcId="{BDC6449B-AB2A-4513-90EF-31A8688AFFA0}" destId="{44D91CC6-A9E0-4117-91DD-F3B5B27713AE}" srcOrd="1" destOrd="0" presId="urn:microsoft.com/office/officeart/2005/8/layout/hierarchy1"/>
    <dgm:cxn modelId="{CCC1FC3E-399C-4524-9944-8519491F02F8}" type="presParOf" srcId="{44D91CC6-A9E0-4117-91DD-F3B5B27713AE}" destId="{DFF74B5B-587D-4F7A-AD9D-7192820E5FC9}" srcOrd="0" destOrd="0" presId="urn:microsoft.com/office/officeart/2005/8/layout/hierarchy1"/>
    <dgm:cxn modelId="{D86F705A-816A-457F-A328-46BD275D4D3C}" type="presParOf" srcId="{DFF74B5B-587D-4F7A-AD9D-7192820E5FC9}" destId="{1D7C8D6E-D612-491D-8246-C88122573672}" srcOrd="0" destOrd="0" presId="urn:microsoft.com/office/officeart/2005/8/layout/hierarchy1"/>
    <dgm:cxn modelId="{17D0AECF-9ADF-4297-BE83-E3B19B517312}" type="presParOf" srcId="{DFF74B5B-587D-4F7A-AD9D-7192820E5FC9}" destId="{9E455381-EF70-48A9-9062-04CAA429805C}" srcOrd="1" destOrd="0" presId="urn:microsoft.com/office/officeart/2005/8/layout/hierarchy1"/>
    <dgm:cxn modelId="{A3F6769D-B919-4D57-A527-CB96390B9BE0}" type="presParOf" srcId="{44D91CC6-A9E0-4117-91DD-F3B5B27713AE}" destId="{89F54CE3-E7D4-4DC2-BE3E-8D06FB0C6E78}" srcOrd="1" destOrd="0" presId="urn:microsoft.com/office/officeart/2005/8/layout/hierarchy1"/>
    <dgm:cxn modelId="{F5F2D0FB-B8D5-4CD5-AAE8-7C683557317E}" type="presParOf" srcId="{BDC6449B-AB2A-4513-90EF-31A8688AFFA0}" destId="{B60F1521-24FF-409B-B1BA-886522BE2451}" srcOrd="2" destOrd="0" presId="urn:microsoft.com/office/officeart/2005/8/layout/hierarchy1"/>
    <dgm:cxn modelId="{60C5B207-9DEA-4775-818D-5CA359FAD251}" type="presParOf" srcId="{B60F1521-24FF-409B-B1BA-886522BE2451}" destId="{CE625851-2C10-48BE-A413-0B025D3D66A0}" srcOrd="0" destOrd="0" presId="urn:microsoft.com/office/officeart/2005/8/layout/hierarchy1"/>
    <dgm:cxn modelId="{0F95F76E-6158-48E4-A55A-912E5054F424}" type="presParOf" srcId="{CE625851-2C10-48BE-A413-0B025D3D66A0}" destId="{F0FF74DE-D8B2-4BAF-942A-D6C025ADA430}" srcOrd="0" destOrd="0" presId="urn:microsoft.com/office/officeart/2005/8/layout/hierarchy1"/>
    <dgm:cxn modelId="{76851131-2AAC-430F-A15D-6E4CD2830F00}" type="presParOf" srcId="{CE625851-2C10-48BE-A413-0B025D3D66A0}" destId="{DFCE6A06-5724-45FB-A6DE-F43E3C9BA2F7}" srcOrd="1" destOrd="0" presId="urn:microsoft.com/office/officeart/2005/8/layout/hierarchy1"/>
    <dgm:cxn modelId="{DC6AED48-A488-40ED-9A07-51CF45DA0597}" type="presParOf" srcId="{B60F1521-24FF-409B-B1BA-886522BE2451}" destId="{76071A31-9BF4-4D82-9911-A0EEF077AB8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78380-52CF-431E-B00D-42C30A708F55}">
      <dsp:nvSpPr>
        <dsp:cNvPr id="0" name=""/>
        <dsp:cNvSpPr/>
      </dsp:nvSpPr>
      <dsp:spPr>
        <a:xfrm>
          <a:off x="700524" y="68837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36009-3E64-40D6-B887-AC09A2C4D9A1}">
      <dsp:nvSpPr>
        <dsp:cNvPr id="0" name=""/>
        <dsp:cNvSpPr/>
      </dsp:nvSpPr>
      <dsp:spPr>
        <a:xfrm>
          <a:off x="205524" y="176846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Raspberry pi configured as PLC</a:t>
          </a:r>
        </a:p>
      </dsp:txBody>
      <dsp:txXfrm>
        <a:off x="205524" y="1768467"/>
        <a:ext cx="1800000" cy="720000"/>
      </dsp:txXfrm>
    </dsp:sp>
    <dsp:sp modelId="{DC73C44D-7AC5-4F0C-8159-67677F3275DB}">
      <dsp:nvSpPr>
        <dsp:cNvPr id="0" name=""/>
        <dsp:cNvSpPr/>
      </dsp:nvSpPr>
      <dsp:spPr>
        <a:xfrm>
          <a:off x="2815524" y="68837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9418D-6630-475D-BEFD-43146C04CAB5}">
      <dsp:nvSpPr>
        <dsp:cNvPr id="0" name=""/>
        <dsp:cNvSpPr/>
      </dsp:nvSpPr>
      <dsp:spPr>
        <a:xfrm>
          <a:off x="2320524" y="176846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Monitoring for the robot arms</a:t>
          </a:r>
        </a:p>
      </dsp:txBody>
      <dsp:txXfrm>
        <a:off x="2320524" y="1768467"/>
        <a:ext cx="1800000" cy="720000"/>
      </dsp:txXfrm>
    </dsp:sp>
    <dsp:sp modelId="{FE68DBCC-F12B-4B16-A123-250973393826}">
      <dsp:nvSpPr>
        <dsp:cNvPr id="0" name=""/>
        <dsp:cNvSpPr/>
      </dsp:nvSpPr>
      <dsp:spPr>
        <a:xfrm>
          <a:off x="4930524" y="68837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DCDC3-A83F-4147-AB75-244A40856237}">
      <dsp:nvSpPr>
        <dsp:cNvPr id="0" name=""/>
        <dsp:cNvSpPr/>
      </dsp:nvSpPr>
      <dsp:spPr>
        <a:xfrm>
          <a:off x="4435524" y="176846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Web-camera</a:t>
          </a:r>
        </a:p>
      </dsp:txBody>
      <dsp:txXfrm>
        <a:off x="4435524" y="1768467"/>
        <a:ext cx="1800000" cy="720000"/>
      </dsp:txXfrm>
    </dsp:sp>
    <dsp:sp modelId="{1B29A2BD-AE1B-40C7-B123-F5709D4BB498}">
      <dsp:nvSpPr>
        <dsp:cNvPr id="0" name=""/>
        <dsp:cNvSpPr/>
      </dsp:nvSpPr>
      <dsp:spPr>
        <a:xfrm>
          <a:off x="7045524" y="68837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16B28-841E-4215-91F6-3A3E6EEA6D4A}">
      <dsp:nvSpPr>
        <dsp:cNvPr id="0" name=""/>
        <dsp:cNvSpPr/>
      </dsp:nvSpPr>
      <dsp:spPr>
        <a:xfrm>
          <a:off x="6550524" y="176846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Control from the PLC over the Robot arms</a:t>
          </a:r>
        </a:p>
      </dsp:txBody>
      <dsp:txXfrm>
        <a:off x="6550524" y="1768467"/>
        <a:ext cx="1800000" cy="720000"/>
      </dsp:txXfrm>
    </dsp:sp>
    <dsp:sp modelId="{EE8D44B4-C963-41A9-ACB5-91DF9336FCCA}">
      <dsp:nvSpPr>
        <dsp:cNvPr id="0" name=""/>
        <dsp:cNvSpPr/>
      </dsp:nvSpPr>
      <dsp:spPr>
        <a:xfrm>
          <a:off x="9160524" y="68837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2846F-9814-4181-9971-F8BDCFED88D9}">
      <dsp:nvSpPr>
        <dsp:cNvPr id="0" name=""/>
        <dsp:cNvSpPr/>
      </dsp:nvSpPr>
      <dsp:spPr>
        <a:xfrm>
          <a:off x="8665524" y="176846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 system</a:t>
          </a:r>
        </a:p>
      </dsp:txBody>
      <dsp:txXfrm>
        <a:off x="8665524" y="1768467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B50C62-4778-4B47-B621-02D066A8F311}">
      <dsp:nvSpPr>
        <dsp:cNvPr id="0" name=""/>
        <dsp:cNvSpPr/>
      </dsp:nvSpPr>
      <dsp:spPr>
        <a:xfrm>
          <a:off x="1263090" y="394853"/>
          <a:ext cx="1308996" cy="1308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49762-49C6-4F01-A165-1518553DC980}">
      <dsp:nvSpPr>
        <dsp:cNvPr id="0" name=""/>
        <dsp:cNvSpPr/>
      </dsp:nvSpPr>
      <dsp:spPr>
        <a:xfrm>
          <a:off x="463148" y="2061988"/>
          <a:ext cx="29088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Used as IDE for the Raspberry PI code</a:t>
          </a:r>
        </a:p>
      </dsp:txBody>
      <dsp:txXfrm>
        <a:off x="463148" y="2061988"/>
        <a:ext cx="2908881" cy="720000"/>
      </dsp:txXfrm>
    </dsp:sp>
    <dsp:sp modelId="{AA655A96-51F1-40A0-81A4-D1CA35CDE33F}">
      <dsp:nvSpPr>
        <dsp:cNvPr id="0" name=""/>
        <dsp:cNvSpPr/>
      </dsp:nvSpPr>
      <dsp:spPr>
        <a:xfrm>
          <a:off x="4681025" y="394853"/>
          <a:ext cx="1308996" cy="1308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5A6BD-85D7-49AB-B505-9B67B7D84C0D}">
      <dsp:nvSpPr>
        <dsp:cNvPr id="0" name=""/>
        <dsp:cNvSpPr/>
      </dsp:nvSpPr>
      <dsp:spPr>
        <a:xfrm>
          <a:off x="3881083" y="2061988"/>
          <a:ext cx="29088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Apache2 webserver for streaming the video</a:t>
          </a:r>
        </a:p>
      </dsp:txBody>
      <dsp:txXfrm>
        <a:off x="3881083" y="2061988"/>
        <a:ext cx="2908881" cy="720000"/>
      </dsp:txXfrm>
    </dsp:sp>
    <dsp:sp modelId="{C48CA119-57A5-46E7-A8F8-2F2FB275BD40}">
      <dsp:nvSpPr>
        <dsp:cNvPr id="0" name=""/>
        <dsp:cNvSpPr/>
      </dsp:nvSpPr>
      <dsp:spPr>
        <a:xfrm>
          <a:off x="8098960" y="394853"/>
          <a:ext cx="1308996" cy="13089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CB096-F474-45B1-BFB7-74BD3EACDC7A}">
      <dsp:nvSpPr>
        <dsp:cNvPr id="0" name=""/>
        <dsp:cNvSpPr/>
      </dsp:nvSpPr>
      <dsp:spPr>
        <a:xfrm>
          <a:off x="7299018" y="2061988"/>
          <a:ext cx="29088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API to trigger responses</a:t>
          </a:r>
        </a:p>
      </dsp:txBody>
      <dsp:txXfrm>
        <a:off x="7299018" y="2061988"/>
        <a:ext cx="290888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CC50F-7ED3-4275-80BE-9AD12DA689B8}">
      <dsp:nvSpPr>
        <dsp:cNvPr id="0" name=""/>
        <dsp:cNvSpPr/>
      </dsp:nvSpPr>
      <dsp:spPr>
        <a:xfrm>
          <a:off x="0" y="520959"/>
          <a:ext cx="3002946" cy="19068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19C9C-A4CA-4F23-9735-6ABDA9FD7967}">
      <dsp:nvSpPr>
        <dsp:cNvPr id="0" name=""/>
        <dsp:cNvSpPr/>
      </dsp:nvSpPr>
      <dsp:spPr>
        <a:xfrm>
          <a:off x="333660" y="837936"/>
          <a:ext cx="3002946" cy="1906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Trubleshooting compatibility issues</a:t>
          </a:r>
        </a:p>
      </dsp:txBody>
      <dsp:txXfrm>
        <a:off x="389510" y="893786"/>
        <a:ext cx="2891246" cy="1795171"/>
      </dsp:txXfrm>
    </dsp:sp>
    <dsp:sp modelId="{1D7C8D6E-D612-491D-8246-C88122573672}">
      <dsp:nvSpPr>
        <dsp:cNvPr id="0" name=""/>
        <dsp:cNvSpPr/>
      </dsp:nvSpPr>
      <dsp:spPr>
        <a:xfrm>
          <a:off x="3670268" y="520959"/>
          <a:ext cx="3002946" cy="19068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55381-EF70-48A9-9062-04CAA429805C}">
      <dsp:nvSpPr>
        <dsp:cNvPr id="0" name=""/>
        <dsp:cNvSpPr/>
      </dsp:nvSpPr>
      <dsp:spPr>
        <a:xfrm>
          <a:off x="4003929" y="837936"/>
          <a:ext cx="3002946" cy="1906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Implement the API Triggers on press of buttons</a:t>
          </a:r>
        </a:p>
      </dsp:txBody>
      <dsp:txXfrm>
        <a:off x="4059779" y="893786"/>
        <a:ext cx="2891246" cy="1795171"/>
      </dsp:txXfrm>
    </dsp:sp>
    <dsp:sp modelId="{F0FF74DE-D8B2-4BAF-942A-D6C025ADA430}">
      <dsp:nvSpPr>
        <dsp:cNvPr id="0" name=""/>
        <dsp:cNvSpPr/>
      </dsp:nvSpPr>
      <dsp:spPr>
        <a:xfrm>
          <a:off x="7340536" y="520959"/>
          <a:ext cx="3002946" cy="19068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E6A06-5724-45FB-A6DE-F43E3C9BA2F7}">
      <dsp:nvSpPr>
        <dsp:cNvPr id="0" name=""/>
        <dsp:cNvSpPr/>
      </dsp:nvSpPr>
      <dsp:spPr>
        <a:xfrm>
          <a:off x="7674197" y="837936"/>
          <a:ext cx="3002946" cy="19068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Configure the log system for error handleling</a:t>
          </a:r>
        </a:p>
      </dsp:txBody>
      <dsp:txXfrm>
        <a:off x="7730047" y="893786"/>
        <a:ext cx="2891246" cy="1795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E14BD-9F62-45F2-B825-C000C10B36D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05EE3-9507-40A4-B274-C8C22A197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3EF2D-BA5F-422B-833D-4AC193302BE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90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7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3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6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40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42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1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6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79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5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8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24" r:id="rId6"/>
    <p:sldLayoutId id="2147483729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20F71-2ED0-81ED-3F91-64805B75E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4" y="1143000"/>
            <a:ext cx="4358472" cy="3730752"/>
          </a:xfrm>
        </p:spPr>
        <p:txBody>
          <a:bodyPr>
            <a:normAutofit/>
          </a:bodyPr>
          <a:lstStyle/>
          <a:p>
            <a:r>
              <a:rPr lang="en-US"/>
              <a:t>M2M Mini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A52BC-2C38-526A-5823-A14679B72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3" y="5010912"/>
            <a:ext cx="4359700" cy="7040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Developers: Patrascu Matei &amp; </a:t>
            </a:r>
            <a:r>
              <a:rPr lang="en-US" sz="1200" dirty="0" err="1"/>
              <a:t>Batca</a:t>
            </a:r>
            <a:r>
              <a:rPr lang="en-US" sz="1200" dirty="0"/>
              <a:t> George Leonard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Coordinators:  Figaroa </a:t>
            </a:r>
            <a:r>
              <a:rPr lang="en-US" sz="1200" dirty="0" err="1"/>
              <a:t>Owsald</a:t>
            </a:r>
            <a:r>
              <a:rPr lang="en-US" sz="1200" dirty="0"/>
              <a:t>, </a:t>
            </a:r>
            <a:r>
              <a:rPr lang="en-US" sz="1200" dirty="0" err="1"/>
              <a:t>Langenhuijzen</a:t>
            </a:r>
            <a:r>
              <a:rPr lang="en-US" sz="1200" dirty="0"/>
              <a:t> Koen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 descr="3D Machine Parts">
            <a:extLst>
              <a:ext uri="{FF2B5EF4-FFF2-40B4-BE49-F238E27FC236}">
                <a16:creationId xmlns:a16="http://schemas.microsoft.com/office/drawing/2014/main" id="{A0B53F71-4930-122B-B0D3-E6EA21281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6080933" y="1931345"/>
            <a:ext cx="5349066" cy="3001055"/>
          </a:xfrm>
          <a:prstGeom prst="rect">
            <a:avLst/>
          </a:prstGeom>
        </p:spPr>
      </p:pic>
      <p:sp>
        <p:nvSpPr>
          <p:cNvPr id="28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4BD01-3A13-5A04-0CEE-F526C0BD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Raspberry Pi as PLC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159DA1-581D-E052-5BB1-5F23B7A46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284010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40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510F2-A367-C1CD-2B6D-C8FED5FF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CodeSys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FD1368-06E7-BF0D-5B4D-F4F4ECFC4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703145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01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video">
            <a:extLst>
              <a:ext uri="{FF2B5EF4-FFF2-40B4-BE49-F238E27FC236}">
                <a16:creationId xmlns:a16="http://schemas.microsoft.com/office/drawing/2014/main" id="{4B5DD856-EFED-9D85-DDB8-5F17A27FD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2" b="2275"/>
          <a:stretch>
            <a:fillRect/>
          </a:stretch>
        </p:blipFill>
        <p:spPr>
          <a:xfrm>
            <a:off x="-1" y="1"/>
            <a:ext cx="12191998" cy="6857999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6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7E797-0031-8B3D-CABA-36BADE125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anchor="b"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528663-D9DA-C946-480A-FC0EDA6F40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814057"/>
              </p:ext>
            </p:extLst>
          </p:nvPr>
        </p:nvGraphicFramePr>
        <p:xfrm>
          <a:off x="752857" y="2436128"/>
          <a:ext cx="10677144" cy="3265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076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B4314-A163-8D6A-21C2-16C51052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obots_video">
            <a:hlinkClick r:id="" action="ppaction://media"/>
            <a:extLst>
              <a:ext uri="{FF2B5EF4-FFF2-40B4-BE49-F238E27FC236}">
                <a16:creationId xmlns:a16="http://schemas.microsoft.com/office/drawing/2014/main" id="{618207CE-EABD-36EE-18B3-83C0C8AC3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FCD3A-65C7-337A-97D0-491524A6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174D-6B0D-FCF8-67A4-EC9883D6A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4617" y="965196"/>
            <a:ext cx="3137262" cy="26331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DADADA"/>
                </a:solidFill>
              </a:rPr>
              <a:t>Reflection</a:t>
            </a:r>
            <a:endParaRPr lang="en-GB" sz="4000">
              <a:solidFill>
                <a:srgbClr val="DADADA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136664-7C8E-BDD0-A625-143F57E694BB}"/>
              </a:ext>
            </a:extLst>
          </p:cNvPr>
          <p:cNvGraphicFramePr>
            <a:graphicFrameLocks noGrp="1"/>
          </p:cNvGraphicFramePr>
          <p:nvPr/>
        </p:nvGraphicFramePr>
        <p:xfrm>
          <a:off x="1380489" y="1886416"/>
          <a:ext cx="5562032" cy="293920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785222">
                  <a:extLst>
                    <a:ext uri="{9D8B030D-6E8A-4147-A177-3AD203B41FA5}">
                      <a16:colId xmlns:a16="http://schemas.microsoft.com/office/drawing/2014/main" val="1660941500"/>
                    </a:ext>
                  </a:extLst>
                </a:gridCol>
                <a:gridCol w="2776810">
                  <a:extLst>
                    <a:ext uri="{9D8B030D-6E8A-4147-A177-3AD203B41FA5}">
                      <a16:colId xmlns:a16="http://schemas.microsoft.com/office/drawing/2014/main" val="2227418932"/>
                    </a:ext>
                  </a:extLst>
                </a:gridCol>
              </a:tblGrid>
              <a:tr h="667511">
                <a:tc>
                  <a:txBody>
                    <a:bodyPr/>
                    <a:lstStyle/>
                    <a:p>
                      <a:r>
                        <a:rPr lang="en-US" sz="2500" b="0" cap="none" spc="0">
                          <a:solidFill>
                            <a:schemeClr val="tx1"/>
                          </a:solidFill>
                        </a:rPr>
                        <a:t>Went Good</a:t>
                      </a:r>
                      <a:endParaRPr lang="en-GB" sz="25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1495" marR="161495" marT="113046" marB="113046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b="0" cap="none" spc="0">
                          <a:solidFill>
                            <a:schemeClr val="tx1"/>
                          </a:solidFill>
                        </a:rPr>
                        <a:t>Could Go Better</a:t>
                      </a:r>
                      <a:endParaRPr lang="en-GB" sz="25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1495" marR="161495" marT="113046" marB="113046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328992"/>
                  </a:ext>
                </a:extLst>
              </a:tr>
              <a:tr h="667511"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Collaboration</a:t>
                      </a:r>
                      <a:endParaRPr lang="en-GB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1495" marR="161495" marT="113046" marB="113046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More focus</a:t>
                      </a:r>
                      <a:endParaRPr lang="en-GB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1495" marR="161495" marT="113046" marB="113046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069227"/>
                  </a:ext>
                </a:extLst>
              </a:tr>
              <a:tr h="936669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Fast designing and implementation</a:t>
                      </a:r>
                      <a:endParaRPr lang="en-GB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1495" marR="161495" marT="113046" marB="1130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Faster research</a:t>
                      </a:r>
                      <a:endParaRPr lang="en-GB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1495" marR="161495" marT="113046" marB="1130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12435"/>
                  </a:ext>
                </a:extLst>
              </a:tr>
              <a:tr h="667511"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Solid plan</a:t>
                      </a:r>
                      <a:endParaRPr lang="en-GB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1495" marR="161495" marT="113046" marB="113046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cap="none" spc="0">
                          <a:solidFill>
                            <a:schemeClr val="tx1"/>
                          </a:solidFill>
                        </a:rPr>
                        <a:t>Planning</a:t>
                      </a:r>
                      <a:endParaRPr lang="en-GB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1495" marR="161495" marT="113046" marB="113046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0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35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2533D-1D5C-C1C3-097D-F6C8C5CFA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8CB1-F36B-D6F7-23DE-B67D567CA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en-US" sz="4200"/>
              <a:t>Q&amp;A</a:t>
            </a:r>
            <a:endParaRPr lang="en-GB" sz="4200"/>
          </a:p>
        </p:txBody>
      </p:sp>
      <p:pic>
        <p:nvPicPr>
          <p:cNvPr id="4" name="Picture 3" descr="Close-up of hopscotch on a sidewalk">
            <a:extLst>
              <a:ext uri="{FF2B5EF4-FFF2-40B4-BE49-F238E27FC236}">
                <a16:creationId xmlns:a16="http://schemas.microsoft.com/office/drawing/2014/main" id="{644A7796-AA6C-3D81-FB03-503E64D3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35" r="12599" b="-1"/>
          <a:stretch>
            <a:fillRect/>
          </a:stretch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01475-F4B5-AD9B-FAE5-2EB4DC0C2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413C-10D5-E8DB-DADE-B06BA89B0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77814"/>
            <a:ext cx="9440034" cy="1017059"/>
          </a:xfrm>
        </p:spPr>
        <p:txBody>
          <a:bodyPr>
            <a:normAutofit/>
          </a:bodyPr>
          <a:lstStyle/>
          <a:p>
            <a:r>
              <a:rPr lang="en-US" sz="4800"/>
              <a:t>Thank You!</a:t>
            </a:r>
            <a:endParaRPr lang="en-GB" sz="4800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0721AB02-DDD5-C258-885D-9E587EB0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3378" y="1064806"/>
            <a:ext cx="2782808" cy="2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33895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107</Words>
  <Application>Microsoft Office PowerPoint</Application>
  <PresentationFormat>Widescreen</PresentationFormat>
  <Paragraphs>29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Avenir Next LT Pro</vt:lpstr>
      <vt:lpstr>Sitka Banner</vt:lpstr>
      <vt:lpstr>HeadlinesVTI</vt:lpstr>
      <vt:lpstr>M2M Mini Project</vt:lpstr>
      <vt:lpstr>Raspberry Pi as PLC</vt:lpstr>
      <vt:lpstr>CodeSys</vt:lpstr>
      <vt:lpstr>PowerPoint Presentation</vt:lpstr>
      <vt:lpstr>Next steps</vt:lpstr>
      <vt:lpstr>PowerPoint Presentation</vt:lpstr>
      <vt:lpstr>Reflection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Bâtcă,George G.L.</dc:creator>
  <cp:lastModifiedBy>Bâtcă,George G.L.</cp:lastModifiedBy>
  <cp:revision>2</cp:revision>
  <dcterms:created xsi:type="dcterms:W3CDTF">2025-05-23T07:58:49Z</dcterms:created>
  <dcterms:modified xsi:type="dcterms:W3CDTF">2025-05-23T08:21:47Z</dcterms:modified>
</cp:coreProperties>
</file>